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9" r:id="rId4"/>
    <p:sldId id="256" r:id="rId5"/>
    <p:sldId id="259" r:id="rId6"/>
    <p:sldId id="260" r:id="rId7"/>
    <p:sldId id="262" r:id="rId8"/>
    <p:sldId id="263" r:id="rId9"/>
    <p:sldId id="264" r:id="rId10"/>
    <p:sldId id="271" r:id="rId11"/>
    <p:sldId id="272" r:id="rId12"/>
    <p:sldId id="273" r:id="rId13"/>
    <p:sldId id="274" r:id="rId14"/>
    <p:sldId id="276" r:id="rId15"/>
    <p:sldId id="277" r:id="rId16"/>
    <p:sldId id="270" r:id="rId17"/>
    <p:sldId id="265" r:id="rId18"/>
    <p:sldId id="266" r:id="rId19"/>
    <p:sldId id="267" r:id="rId20"/>
    <p:sldId id="268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청소년서체" panose="02020603020101020101" pitchFamily="18" charset="-127"/>
      <p:regular r:id="rId24"/>
    </p:embeddedFont>
    <p:embeddedFont>
      <p:font typeface="Saved By Zero" panose="020B0604020202020204" charset="0"/>
      <p:regular r:id="rId25"/>
    </p:embeddedFont>
    <p:embeddedFont>
      <p:font typeface="Impact" panose="020B0806030902050204" pitchFamily="34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32" autoAdjust="0"/>
    <p:restoredTop sz="94660"/>
  </p:normalViewPr>
  <p:slideViewPr>
    <p:cSldViewPr snapToGrid="0">
      <p:cViewPr>
        <p:scale>
          <a:sx n="75" d="100"/>
          <a:sy n="75" d="100"/>
        </p:scale>
        <p:origin x="25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6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41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6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1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52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6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4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1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7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CF97-28CC-4E66-BBC2-E6AFEF6010C2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CEC7E-8BD5-424E-BFDA-A88CC0096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55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0" y="-6858000"/>
            <a:ext cx="12192000" cy="13716000"/>
            <a:chOff x="0" y="-6858000"/>
            <a:chExt cx="12192000" cy="13716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선배님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작업 다하셨어요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0" y="-6858000"/>
              <a:ext cx="12192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선배님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작업 다하셨어요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  <a:p>
              <a:pPr algn="ctr"/>
              <a:r>
                <a:rPr lang="en-US" altLang="ko-KR" dirty="0" smtClean="0"/>
                <a:t>???????????????????????????????????????????????????????????????????????????????????????????????????????????????????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83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75417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3175000" y="1190625"/>
            <a:ext cx="431800" cy="431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1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75000" y="1739900"/>
            <a:ext cx="431800" cy="431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496300" y="1149350"/>
            <a:ext cx="431800" cy="431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06800" y="3905250"/>
            <a:ext cx="1800000" cy="18000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왼쪽 발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10600" y="3905250"/>
            <a:ext cx="1800000" cy="180000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오른쪽 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44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445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7049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게임진행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8466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KakaoTalk_Video_20151220_0838_31_5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408333"/>
            <a:ext cx="12192000" cy="216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51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56" y="720000"/>
            <a:ext cx="5913344" cy="57697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30756" y="2616200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41956" y="4512400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79666" y="4959350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6700" y="3252650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85916" y="1483450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16744" y="829175"/>
            <a:ext cx="1650423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환웅헬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스클럽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626427"/>
            <a:ext cx="7512050" cy="56051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7" t="7242" r="45721" b="62464"/>
          <a:stretch/>
        </p:blipFill>
        <p:spPr>
          <a:xfrm>
            <a:off x="7162800" y="3895724"/>
            <a:ext cx="742950" cy="19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720000"/>
            <a:ext cx="8699500" cy="5795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1723044" y="846097"/>
            <a:ext cx="1193861" cy="16669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2205890" y="846098"/>
            <a:ext cx="1193861" cy="16669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2637314" y="893577"/>
            <a:ext cx="1193861" cy="16669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3181417" y="817378"/>
            <a:ext cx="1193861" cy="16669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3683285" y="957647"/>
            <a:ext cx="1193861" cy="16669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4250175" y="893577"/>
            <a:ext cx="1193861" cy="166697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3734224" y="1270670"/>
            <a:ext cx="1193861" cy="16669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2904971" y="1470843"/>
            <a:ext cx="1193861" cy="16669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2332717" y="1695242"/>
            <a:ext cx="1193861" cy="16669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>
            <a:off x="1660557" y="1800699"/>
            <a:ext cx="1193861" cy="16669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9" t="7242" r="44651" b="59959"/>
          <a:stretch/>
        </p:blipFill>
        <p:spPr>
          <a:xfrm rot="1907563">
            <a:off x="4855534" y="1521644"/>
            <a:ext cx="1381306" cy="3348698"/>
          </a:xfrm>
          <a:prstGeom prst="rect">
            <a:avLst/>
          </a:prstGeom>
          <a:scene3d>
            <a:camera prst="isometricRightUp">
              <a:rot lat="2390254" lon="18510451" rev="21376031"/>
            </a:camera>
            <a:lightRig rig="threePt" dir="t"/>
          </a:scene3d>
          <a:sp3d>
            <a:bevelT w="1270000" h="635000"/>
          </a:sp3d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9" t="7242" r="44651" b="59959"/>
          <a:stretch/>
        </p:blipFill>
        <p:spPr>
          <a:xfrm rot="18900000">
            <a:off x="6106967" y="1109549"/>
            <a:ext cx="1105074" cy="2679029"/>
          </a:xfrm>
          <a:prstGeom prst="rect">
            <a:avLst/>
          </a:prstGeom>
          <a:scene3d>
            <a:camera prst="isometricRightUp">
              <a:rot lat="21264141" lon="3130291" rev="21004086"/>
            </a:camera>
            <a:lightRig rig="threePt" dir="t"/>
          </a:scene3d>
          <a:sp3d>
            <a:bevelT w="1270000" h="635000"/>
          </a:sp3d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9" t="7242" r="44651" b="59959"/>
          <a:stretch/>
        </p:blipFill>
        <p:spPr>
          <a:xfrm rot="18900000">
            <a:off x="9720621" y="1159416"/>
            <a:ext cx="850806" cy="2062608"/>
          </a:xfrm>
          <a:prstGeom prst="rect">
            <a:avLst/>
          </a:prstGeom>
          <a:scene3d>
            <a:camera prst="isometricRightUp">
              <a:rot lat="21192232" lon="20527313" rev="18663174"/>
            </a:camera>
            <a:lightRig rig="threePt" dir="t"/>
          </a:scene3d>
          <a:sp3d>
            <a:bevelT w="1270000" h="635000"/>
          </a:sp3d>
        </p:spPr>
      </p:pic>
    </p:spTree>
    <p:extLst>
      <p:ext uri="{BB962C8B-B14F-4D97-AF65-F5344CB8AC3E}">
        <p14:creationId xmlns:p14="http://schemas.microsoft.com/office/powerpoint/2010/main" val="114096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1</a:t>
            </a:r>
            <a:r>
              <a:rPr lang="en-US" altLang="ko-KR" sz="200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팀원소개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74687" y="-6858000"/>
            <a:ext cx="6842626" cy="13716000"/>
            <a:chOff x="2674687" y="-6858000"/>
            <a:chExt cx="6842626" cy="13716000"/>
          </a:xfrm>
        </p:grpSpPr>
        <p:sp>
          <p:nvSpPr>
            <p:cNvPr id="6" name="직사각형 5"/>
            <p:cNvSpPr/>
            <p:nvPr/>
          </p:nvSpPr>
          <p:spPr>
            <a:xfrm>
              <a:off x="2674687" y="0"/>
              <a:ext cx="684262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674687" y="-6858000"/>
              <a:ext cx="6842626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  <a:endParaRPr lang="en-US" altLang="ko-KR" sz="4000" dirty="0" smtClean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  <a:endParaRPr lang="en-US" altLang="ko-KR" sz="4000" dirty="0" smtClean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  <a:p>
              <a:pPr algn="ctr"/>
              <a:r>
                <a:rPr lang="ko-KR" altLang="en-US" sz="4000" dirty="0" smtClean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정지영 선배님 이상윤 선배님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9930731" y="978694"/>
            <a:ext cx="1847850" cy="981075"/>
          </a:xfrm>
          <a:prstGeom prst="rect">
            <a:avLst/>
          </a:prstGeom>
          <a:gradFill>
            <a:gsLst>
              <a:gs pos="0">
                <a:srgbClr val="FF0000"/>
              </a:gs>
              <a:gs pos="20000">
                <a:srgbClr val="FFC000"/>
              </a:gs>
              <a:gs pos="39000">
                <a:srgbClr val="FFFF00"/>
              </a:gs>
              <a:gs pos="100000">
                <a:srgbClr val="7030A0"/>
              </a:gs>
              <a:gs pos="83000">
                <a:srgbClr val="002060"/>
              </a:gs>
              <a:gs pos="72000">
                <a:srgbClr val="0070C0"/>
              </a:gs>
              <a:gs pos="56000">
                <a:srgbClr val="92D05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잡무담당</a:t>
            </a:r>
            <a:endParaRPr lang="en-US" altLang="ko-KR" sz="2800" b="1" dirty="0" smtClean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최현빈</a:t>
            </a:r>
            <a:endParaRPr lang="ko-KR" altLang="en-US" sz="2800" b="1" dirty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30731" y="2938462"/>
            <a:ext cx="1847850" cy="981075"/>
          </a:xfrm>
          <a:prstGeom prst="rect">
            <a:avLst/>
          </a:prstGeom>
          <a:gradFill>
            <a:gsLst>
              <a:gs pos="0">
                <a:srgbClr val="FF0000"/>
              </a:gs>
              <a:gs pos="20000">
                <a:srgbClr val="FFC000"/>
              </a:gs>
              <a:gs pos="39000">
                <a:srgbClr val="FFFF00"/>
              </a:gs>
              <a:gs pos="100000">
                <a:srgbClr val="7030A0"/>
              </a:gs>
              <a:gs pos="83000">
                <a:srgbClr val="002060"/>
              </a:gs>
              <a:gs pos="72000">
                <a:srgbClr val="0070C0"/>
              </a:gs>
              <a:gs pos="56000">
                <a:srgbClr val="92D05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잡무담당</a:t>
            </a:r>
            <a:endParaRPr lang="en-US" altLang="ko-KR" sz="2800" b="1" dirty="0" smtClean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현수민</a:t>
            </a:r>
            <a:endParaRPr lang="ko-KR" altLang="en-US" sz="2800" b="1" dirty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30731" y="4898231"/>
            <a:ext cx="1847850" cy="981075"/>
          </a:xfrm>
          <a:prstGeom prst="rect">
            <a:avLst/>
          </a:prstGeom>
          <a:gradFill>
            <a:gsLst>
              <a:gs pos="0">
                <a:srgbClr val="FF0000"/>
              </a:gs>
              <a:gs pos="20000">
                <a:srgbClr val="FFC000"/>
              </a:gs>
              <a:gs pos="39000">
                <a:srgbClr val="FFFF00"/>
              </a:gs>
              <a:gs pos="100000">
                <a:srgbClr val="7030A0"/>
              </a:gs>
              <a:gs pos="83000">
                <a:srgbClr val="002060"/>
              </a:gs>
              <a:gs pos="72000">
                <a:srgbClr val="0070C0"/>
              </a:gs>
              <a:gs pos="56000">
                <a:srgbClr val="92D05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잡무담당</a:t>
            </a:r>
            <a:endParaRPr lang="en-US" altLang="ko-KR" sz="2800" b="1" dirty="0" smtClean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2800" b="1" dirty="0" smtClean="0">
                <a:ln>
                  <a:solidFill>
                    <a:srgbClr val="92D050"/>
                  </a:solidFill>
                </a:ln>
                <a:solidFill>
                  <a:srgbClr val="C0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이준호</a:t>
            </a:r>
            <a:endParaRPr lang="ko-KR" altLang="en-US" sz="2800" b="1" dirty="0">
              <a:ln>
                <a:solidFill>
                  <a:srgbClr val="92D050"/>
                </a:solidFill>
              </a:ln>
              <a:solidFill>
                <a:srgbClr val="C0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2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09" y="0"/>
            <a:ext cx="5001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이상한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3723" y="1123950"/>
            <a:ext cx="7747000" cy="461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20723" y="1362095"/>
            <a:ext cx="1451177" cy="8985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헤</a:t>
            </a:r>
            <a:endParaRPr lang="ko-KR" altLang="en-US" sz="4000" dirty="0">
              <a:solidFill>
                <a:srgbClr val="FF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79800" y="3009900"/>
            <a:ext cx="1155700" cy="1227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ALICE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3523" y="3009900"/>
            <a:ext cx="1155700" cy="1227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래빗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28984" y="1811348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귀</a:t>
            </a:r>
          </a:p>
        </p:txBody>
      </p:sp>
      <p:sp>
        <p:nvSpPr>
          <p:cNvPr id="13" name="타원 12"/>
          <p:cNvSpPr/>
          <p:nvPr/>
        </p:nvSpPr>
        <p:spPr>
          <a:xfrm>
            <a:off x="6279103" y="1811348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79328" y="1400953"/>
            <a:ext cx="1733550" cy="4148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이상한 나라의 동굴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25850" y="4055253"/>
            <a:ext cx="863600" cy="14938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몸통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19573" y="4055253"/>
            <a:ext cx="863600" cy="14938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몸통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 rot="18732596">
            <a:off x="4412422" y="3707669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 rot="2870247">
            <a:off x="5243007" y="3788573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손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이상한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93723" y="1123950"/>
            <a:ext cx="7747000" cy="461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20723" y="1362095"/>
            <a:ext cx="1451177" cy="8985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헤</a:t>
            </a:r>
            <a:endParaRPr lang="ko-KR" altLang="en-US" sz="4000" dirty="0">
              <a:solidFill>
                <a:srgbClr val="FF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79800" y="3009900"/>
            <a:ext cx="1155700" cy="1227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돼지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3523" y="3009900"/>
            <a:ext cx="1155700" cy="1227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래빗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28984" y="1811348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귀</a:t>
            </a:r>
          </a:p>
        </p:txBody>
      </p:sp>
      <p:sp>
        <p:nvSpPr>
          <p:cNvPr id="13" name="타원 12"/>
          <p:cNvSpPr/>
          <p:nvPr/>
        </p:nvSpPr>
        <p:spPr>
          <a:xfrm>
            <a:off x="6279103" y="1811348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25850" y="4055253"/>
            <a:ext cx="863600" cy="14938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몸통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819573" y="4055253"/>
            <a:ext cx="863600" cy="14938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몸통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 rot="18732596">
            <a:off x="4379896" y="3876166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 rot="2870247">
            <a:off x="5229595" y="3936240"/>
            <a:ext cx="473277" cy="1557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99518" y="3787755"/>
            <a:ext cx="789932" cy="3587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코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8079328" y="1400953"/>
            <a:ext cx="1733550" cy="41481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이상한 나라의 동굴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5" t="6863" r="38735" b="11373"/>
          <a:stretch/>
        </p:blipFill>
        <p:spPr>
          <a:xfrm>
            <a:off x="8450803" y="720000"/>
            <a:ext cx="180340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0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이상한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93723" y="1123950"/>
            <a:ext cx="7747000" cy="461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39" y="1399413"/>
            <a:ext cx="5804950" cy="4013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20723" y="1362095"/>
            <a:ext cx="1451177" cy="8985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헤</a:t>
            </a:r>
            <a:endParaRPr lang="ko-KR" altLang="en-US" sz="4000" dirty="0">
              <a:solidFill>
                <a:srgbClr val="FF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25395" y="1765606"/>
            <a:ext cx="1701598" cy="17978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마늘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X100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64248" y="3656547"/>
            <a:ext cx="1892300" cy="1905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쑥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X100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5" t="6863" r="38735" b="11373"/>
          <a:stretch/>
        </p:blipFill>
        <p:spPr>
          <a:xfrm>
            <a:off x="5476672" y="975524"/>
            <a:ext cx="180340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8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0.28356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5E-6 0.25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이상한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193723" y="1123950"/>
            <a:ext cx="7747000" cy="461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00" y="2428494"/>
            <a:ext cx="4812723" cy="33276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3723" y="180000"/>
            <a:ext cx="162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en-US" altLang="ko-KR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r>
              <a:rPr lang="ko-KR" altLang="en-US" sz="2000" dirty="0" smtClean="0">
                <a:latin typeface="청소년서체" panose="02020603020101020101" pitchFamily="18" charset="-127"/>
                <a:ea typeface="청소년서체" panose="02020603020101020101" pitchFamily="18" charset="-127"/>
              </a:rPr>
              <a:t>게임소개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20723" y="1362095"/>
            <a:ext cx="1451177" cy="8985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헤</a:t>
            </a:r>
            <a:endParaRPr lang="ko-KR" altLang="en-US" sz="4000" dirty="0">
              <a:solidFill>
                <a:srgbClr val="FF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48661" y="1397976"/>
            <a:ext cx="76200" cy="99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6479375" y="1226776"/>
            <a:ext cx="677672" cy="9867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7999" y="4180757"/>
            <a:ext cx="4733723" cy="1720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환웅헬</a:t>
            </a:r>
            <a:r>
              <a:rPr lang="ko-KR" altLang="en-US" sz="4400" b="1" dirty="0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스크럽</a:t>
            </a:r>
            <a:endParaRPr lang="ko-KR" altLang="en-US" sz="4400" b="1" dirty="0">
              <a:solidFill>
                <a:srgbClr val="FF000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393725" cy="5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9" t="7243" r="44651" b="74081"/>
          <a:stretch/>
        </p:blipFill>
        <p:spPr>
          <a:xfrm>
            <a:off x="4505325" y="2758500"/>
            <a:ext cx="8763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2.70833E-6 -2.22222E-6 C 0.00286 0.00949 0.00416 0.01482 0.00729 0.02222 C 0.0082 0.02477 0.00911 0.02755 0.01041 0.02963 C 0.01263 0.0338 0.01523 0.03704 0.01771 0.04074 C 0.01836 0.04329 0.01914 0.0456 0.01979 0.04815 C 0.02083 0.05301 0.02161 0.05833 0.02291 0.06296 C 0.02513 0.07176 0.02877 0.07963 0.03021 0.08889 C 0.03034 0.09051 0.03151 0.09977 0.03229 0.10185 C 0.03307 0.10463 0.03437 0.10695 0.03541 0.10926 C 0.03567 0.11111 0.03606 0.11296 0.03646 0.11482 C 0.03685 0.11806 0.03646 0.12153 0.0375 0.12408 C 0.03841 0.12685 0.04023 0.12778 0.04166 0.12963 C 0.04336 0.13472 0.04505 0.13958 0.04687 0.14445 C 0.04843 0.14884 0.05065 0.15278 0.05208 0.15741 C 0.05286 0.16042 0.05234 0.16389 0.05312 0.16667 C 0.05364 0.16945 0.05703 0.17824 0.05833 0.18148 C 0.06263 0.22847 0.06002 0.1963 0.05729 0.30371 C 0.05716 0.30718 0.05573 0.3132 0.05521 0.31667 C 0.05468 0.31921 0.05442 0.32176 0.05416 0.32408 C 0.05364 0.32778 0.05364 0.33171 0.05312 0.33519 C 0.0526 0.33796 0.05169 0.34028 0.05104 0.34259 C 0.05078 0.34421 0.04856 0.36829 0.04687 0.37222 C 0.04583 0.37454 0.04257 0.38218 0.04166 0.38519 C 0.03906 0.39375 0.03437 0.41111 0.03437 0.41111 C 0.03398 0.41435 0.03398 0.41759 0.03333 0.42037 C 0.03255 0.42384 0.03034 0.42616 0.03021 0.42963 C 0.02968 0.43889 0.03034 0.44838 0.03125 0.45741 C 0.03138 0.46019 0.03268 0.4625 0.03333 0.46482 C 0.03711 0.48033 0.04179 0.49514 0.04479 0.51111 C 0.05468 0.56597 0.04791 0.54861 0.05729 0.57037 C 0.05755 0.57361 0.05755 0.57685 0.05833 0.57963 C 0.05898 0.58264 0.06041 0.58472 0.06146 0.58704 C 0.06523 0.59676 0.06172 0.58889 0.06666 0.60185 C 0.07005 0.61134 0.06979 0.60787 0.07291 0.61852 C 0.0733 0.62037 0.07343 0.62246 0.07396 0.62408 C 0.07474 0.62732 0.07591 0.63033 0.07708 0.63333 C 0.07773 0.63542 0.07851 0.63704 0.07916 0.63889 C 0.07955 0.64074 0.07968 0.64283 0.08021 0.64445 C 0.08177 0.65046 0.08437 0.65347 0.08646 0.65926 C 0.08802 0.66412 0.0888 0.66968 0.09062 0.67408 C 0.09271 0.67963 0.09557 0.6838 0.09791 0.68889 C 0.09987 0.69375 0.10117 0.69908 0.10312 0.70371 C 0.10677 0.7132 0.10937 0.71736 0.11458 0.72408 C 0.11731 0.72801 0.12148 0.73287 0.125 0.73519 C 0.13073 0.73935 0.13528 0.74074 0.14166 0.74259 C 0.1444 0.74352 0.14713 0.74445 0.15 0.74445 C 0.1707 0.7463 0.19166 0.74699 0.2125 0.74815 C 0.21875 0.75255 0.22513 0.75579 0.23125 0.76111 C 0.23906 0.76829 0.24557 0.77361 0.25312 0.78148 C 0.25729 0.78611 0.25963 0.78958 0.26354 0.79445 C 0.29661 0.79329 0.32929 0.78958 0.3625 0.79815 C 0.37838 0.80232 0.39375 0.81134 0.40937 0.81852 C 0.41601 0.82176 0.42226 0.82755 0.42916 0.82963 C 0.43632 0.83195 0.44362 0.83125 0.45091 0.83148 L 0.59166 0.83519 L 0.66562 0.83912 C 0.67916 0.83125 0.70794 0.81551 0.72396 0.80371 C 0.74114 0.79097 0.73112 0.79144 0.75625 0.77778 C 0.76159 0.775 0.78047 0.77315 0.78646 0.77222 C 0.78854 0.76945 0.79349 0.76343 0.79479 0.75926 C 0.79557 0.75671 0.79544 0.75324 0.79583 0.75 C 0.79948 0.67639 0.79726 0.69421 0.84062 0.57222 C 0.84479 0.56065 0.85 0.55 0.85312 0.53704 C 0.86302 0.49468 0.87278 0.45208 0.87916 0.40741 C 0.88333 0.37778 0.88489 0.34676 0.89166 0.31852 C 0.89271 0.31435 0.89388 0.31019 0.89479 0.30556 C 0.89596 0.29838 0.89791 0.28333 0.89791 0.28333 C 0.89687 0.27732 0.89596 0.27083 0.89479 0.26482 C 0.88971 0.24167 0.88763 0.24329 0.88333 0.21667 C 0.87929 0.19283 0.87578 0.16875 0.87291 0.14445 C 0.86823 0.10625 0.86836 0.08333 0.86666 0.04445 C 0.86445 -0.00092 0.86445 0.00533 0.86041 -0.04444 C 0.86002 -0.05671 0.85989 -0.06898 0.85937 -0.08125 C 0.85924 -0.0831 0.85911 -0.08796 0.85833 -0.0868 C 0.85638 -0.08426 0.85625 -0.07917 0.85521 -0.07569 C 0.85 -0.06018 0.84453 -0.04514 0.83958 -0.02963 C 0.83229 -0.00694 0.82734 0.01806 0.81875 0.03889 C 0.81497 0.04792 0.80846 0.05185 0.80312 0.05741 C 0.79427 0.0669 0.78151 0.07431 0.77291 0.08148 C 0.76536 0.08773 0.75833 0.09514 0.75104 0.10185 C 0.74817 0.1044 0.7457 0.1081 0.74271 0.10926 L 0.725 0.11667 C 0.71744 0.12662 0.72109 0.12315 0.70729 0.12963 C 0.70521 0.13056 0.70299 0.13056 0.70104 0.13148 C 0.69882 0.13241 0.69479 0.13519 0.69479 0.13519 C 0.69336 0.13843 0.69231 0.14213 0.69062 0.14445 C 0.68815 0.14746 0.67812 0.15602 0.67396 0.15741 C 0.66627 0.15996 0.65859 0.16111 0.65104 0.16296 C 0.57968 0.15185 0.63776 0.16713 0.52708 0.09445 L 0.50729 0.08148 C 0.49791 0.08218 0.48815 0.07917 0.47916 0.08333 C 0.47304 0.08634 0.46953 0.09908 0.46354 0.10185 L 0.45208 0.10741 C 0.41862 0.10486 0.39856 0.10695 0.36666 0.09074 C 0.36328 0.08912 0.36119 0.0831 0.35833 0.07963 C 0.35247 0.07315 0.34661 0.0669 0.34062 0.06111 C 0.33789 0.0588 0.33502 0.05718 0.33229 0.05556 C 0.32994 0.0544 0.31927 0.05232 0.31771 0.05185 C 0.31666 0.05324 0.31549 0.0544 0.31458 0.05556 C 0.30104 0.07269 0.31627 0.06088 0.27812 0.06296 C 0.25924 0.05625 0.26849 0.06042 0.24062 0.04259 C 0.23086 0.03658 0.22435 0.03079 0.21458 0.02593 C 0.20455 0.02107 0.19336 0.02037 0.18333 0.01852 C 0.17396 0.01921 0.16445 0.01945 0.15521 0.02037 C 0.15338 0.0206 0.15156 0.0213 0.15 0.02222 C 0.14492 0.02546 0.14036 0.03056 0.13541 0.03333 C 0.13021 0.03634 0.12083 0.03889 0.11458 0.04074 C 0.1108 0.04028 0.09362 0.03912 0.08541 0.03519 C 0.0819 0.03357 0.07851 0.03125 0.075 0.02963 C 0.07005 0.02755 0.06523 0.02616 0.06041 0.02408 C 0.04622 0.01806 0.06028 0.02199 0.04479 0.01852 C 0.04375 0.01921 0.04257 0.01945 0.04166 0.02037 C 0.04036 0.02199 0.03997 0.0257 0.03854 0.02593 C 0.0319 0.02708 0.02526 0.02477 0.01875 0.02408 C 0.01771 0.02292 0.0164 0.02222 0.01562 0.02037 C 0.01484 0.01898 0.01523 0.01621 0.01458 0.01482 C 0.01276 0.01181 0.00833 0.00741 0.00833 0.00741 C 0.00755 0.00556 0.00729 0.00301 0.00625 0.00185 C -0.00039 -0.00393 0.00104 0.00046 2.70833E-6 -2.22222E-6 Z " pathEditMode="relative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val 60"/>
          <p:cNvSpPr>
            <a:spLocks noChangeArrowheads="1"/>
          </p:cNvSpPr>
          <p:nvPr/>
        </p:nvSpPr>
        <p:spPr bwMode="auto">
          <a:xfrm>
            <a:off x="3624263" y="5589588"/>
            <a:ext cx="144462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Text Box 65"/>
          <p:cNvSpPr txBox="1">
            <a:spLocks noChangeArrowheads="1"/>
          </p:cNvSpPr>
          <p:nvPr/>
        </p:nvSpPr>
        <p:spPr bwMode="auto">
          <a:xfrm>
            <a:off x="1428750" y="260350"/>
            <a:ext cx="2557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dirty="0" err="1" smtClean="0">
                <a:solidFill>
                  <a:srgbClr val="00B0F0"/>
                </a:solidFill>
                <a:latin typeface="Saved By Zero" pitchFamily="2" charset="0"/>
              </a:rPr>
              <a:t>애니원고와</a:t>
            </a:r>
            <a:r>
              <a:rPr lang="ko-KR" altLang="en-US" dirty="0" smtClean="0">
                <a:solidFill>
                  <a:srgbClr val="00B0F0"/>
                </a:solidFill>
                <a:latin typeface="Saved By Zero" pitchFamily="2" charset="0"/>
              </a:rPr>
              <a:t> 게임과학고</a:t>
            </a:r>
            <a:endParaRPr lang="en-US" altLang="ko-KR" dirty="0">
              <a:solidFill>
                <a:srgbClr val="00B0F0"/>
              </a:solidFill>
              <a:latin typeface="Saved By Zero" pitchFamily="2" charset="0"/>
            </a:endParaRPr>
          </a:p>
        </p:txBody>
      </p:sp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1428750" y="549275"/>
            <a:ext cx="3031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 smtClean="0">
                <a:solidFill>
                  <a:srgbClr val="00B0F0"/>
                </a:solidFill>
                <a:latin typeface="Saved By Zero" pitchFamily="2" charset="0"/>
              </a:rPr>
              <a:t>그리고 </a:t>
            </a:r>
            <a:r>
              <a:rPr lang="ko-KR" altLang="en-US" sz="2000" dirty="0" err="1" smtClean="0">
                <a:solidFill>
                  <a:srgbClr val="00B0F0"/>
                </a:solidFill>
                <a:latin typeface="Saved By Zero" pitchFamily="2" charset="0"/>
              </a:rPr>
              <a:t>디브데버의</a:t>
            </a:r>
            <a:r>
              <a:rPr lang="ko-KR" altLang="en-US" sz="2000" dirty="0" smtClean="0">
                <a:solidFill>
                  <a:srgbClr val="00B0F0"/>
                </a:solidFill>
                <a:latin typeface="Saved By Zero" pitchFamily="2" charset="0"/>
              </a:rPr>
              <a:t> 작품</a:t>
            </a:r>
            <a:r>
              <a:rPr lang="en-US" altLang="ko-KR" sz="2000" dirty="0" smtClean="0">
                <a:solidFill>
                  <a:srgbClr val="00B0F0"/>
                </a:solidFill>
                <a:latin typeface="Saved By Zero" pitchFamily="2" charset="0"/>
              </a:rPr>
              <a:t>//</a:t>
            </a:r>
            <a:endParaRPr lang="en-US" altLang="ko-KR" sz="2000" dirty="0">
              <a:solidFill>
                <a:srgbClr val="00B0F0"/>
              </a:solidFill>
              <a:latin typeface="Saved By Zero" pitchFamily="2" charset="0"/>
            </a:endParaRPr>
          </a:p>
        </p:txBody>
      </p:sp>
      <p:grpSp>
        <p:nvGrpSpPr>
          <p:cNvPr id="7" name="Group 63"/>
          <p:cNvGrpSpPr>
            <a:grpSpLocks/>
          </p:cNvGrpSpPr>
          <p:nvPr/>
        </p:nvGrpSpPr>
        <p:grpSpPr bwMode="auto">
          <a:xfrm>
            <a:off x="-4252" y="-1895475"/>
            <a:ext cx="3311526" cy="9505950"/>
            <a:chOff x="-204" y="-1242"/>
            <a:chExt cx="2086" cy="5988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-204" y="-153"/>
              <a:ext cx="2086" cy="4609"/>
            </a:xfrm>
            <a:prstGeom prst="rect">
              <a:avLst/>
            </a:prstGeom>
            <a:solidFill>
              <a:srgbClr val="404040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9" name="Line 61"/>
            <p:cNvSpPr>
              <a:spLocks noChangeShapeType="1"/>
            </p:cNvSpPr>
            <p:nvPr/>
          </p:nvSpPr>
          <p:spPr bwMode="auto">
            <a:xfrm rot="-5400000">
              <a:off x="-3198" y="1752"/>
              <a:ext cx="5988" cy="0"/>
            </a:xfrm>
            <a:prstGeom prst="line">
              <a:avLst/>
            </a:prstGeom>
            <a:noFill/>
            <a:ln w="12700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Line 51"/>
          <p:cNvSpPr>
            <a:spLocks noChangeShapeType="1"/>
          </p:cNvSpPr>
          <p:nvPr/>
        </p:nvSpPr>
        <p:spPr bwMode="auto">
          <a:xfrm>
            <a:off x="0" y="2565400"/>
            <a:ext cx="12192000" cy="0"/>
          </a:xfrm>
          <a:prstGeom prst="line">
            <a:avLst/>
          </a:prstGeom>
          <a:noFill/>
          <a:ln w="1270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52"/>
          <p:cNvSpPr>
            <a:spLocks noChangeShapeType="1"/>
          </p:cNvSpPr>
          <p:nvPr/>
        </p:nvSpPr>
        <p:spPr bwMode="auto">
          <a:xfrm>
            <a:off x="0" y="3933825"/>
            <a:ext cx="12192000" cy="0"/>
          </a:xfrm>
          <a:prstGeom prst="line">
            <a:avLst/>
          </a:prstGeom>
          <a:noFill/>
          <a:ln w="12700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70"/>
          <p:cNvSpPr>
            <a:spLocks noChangeShapeType="1"/>
          </p:cNvSpPr>
          <p:nvPr/>
        </p:nvSpPr>
        <p:spPr bwMode="auto">
          <a:xfrm rot="5400000" flipH="1">
            <a:off x="7439025" y="2636838"/>
            <a:ext cx="9505950" cy="0"/>
          </a:xfrm>
          <a:prstGeom prst="line">
            <a:avLst/>
          </a:prstGeom>
          <a:noFill/>
          <a:ln w="12700">
            <a:solidFill>
              <a:srgbClr val="20807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Box 71"/>
          <p:cNvSpPr txBox="1">
            <a:spLocks noChangeArrowheads="1"/>
          </p:cNvSpPr>
          <p:nvPr/>
        </p:nvSpPr>
        <p:spPr bwMode="auto">
          <a:xfrm>
            <a:off x="6651625" y="5805488"/>
            <a:ext cx="4070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dirty="0" smtClean="0">
                <a:solidFill>
                  <a:srgbClr val="00B0F0"/>
                </a:solidFill>
                <a:latin typeface="Saved By Zero" pitchFamily="2" charset="0"/>
              </a:rPr>
              <a:t>지금부터 끝내주는 </a:t>
            </a:r>
            <a:r>
              <a:rPr lang="ko-KR" altLang="en-US" dirty="0" err="1" smtClean="0">
                <a:solidFill>
                  <a:srgbClr val="00B0F0"/>
                </a:solidFill>
                <a:latin typeface="Saved By Zero" pitchFamily="2" charset="0"/>
              </a:rPr>
              <a:t>피피티를</a:t>
            </a:r>
            <a:r>
              <a:rPr lang="ko-KR" altLang="en-US" dirty="0" smtClean="0">
                <a:solidFill>
                  <a:srgbClr val="00B0F0"/>
                </a:solidFill>
                <a:latin typeface="Saved By Zero" pitchFamily="2" charset="0"/>
              </a:rPr>
              <a:t> 시작하지</a:t>
            </a:r>
            <a:endParaRPr lang="en-US" altLang="ko-KR" dirty="0">
              <a:solidFill>
                <a:srgbClr val="00B0F0"/>
              </a:solidFill>
              <a:latin typeface="Saved By Zero" pitchFamily="2" charset="0"/>
            </a:endParaRPr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5764213" y="6092825"/>
            <a:ext cx="2852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dirty="0" smtClean="0">
                <a:solidFill>
                  <a:srgbClr val="00B0F0"/>
                </a:solidFill>
                <a:latin typeface="Saved By Zero" pitchFamily="2" charset="0"/>
              </a:rPr>
              <a:t>다들 </a:t>
            </a:r>
            <a:r>
              <a:rPr lang="ko-KR" altLang="en-US" dirty="0" err="1" smtClean="0">
                <a:solidFill>
                  <a:srgbClr val="00B0F0"/>
                </a:solidFill>
                <a:latin typeface="Saved By Zero" pitchFamily="2" charset="0"/>
              </a:rPr>
              <a:t>놀랄준비</a:t>
            </a:r>
            <a:r>
              <a:rPr lang="ko-KR" altLang="en-US" dirty="0" smtClean="0">
                <a:solidFill>
                  <a:srgbClr val="00B0F0"/>
                </a:solidFill>
                <a:latin typeface="Saved By Zero" pitchFamily="2" charset="0"/>
              </a:rPr>
              <a:t> </a:t>
            </a:r>
            <a:r>
              <a:rPr lang="ko-KR" altLang="en-US" dirty="0" err="1" smtClean="0">
                <a:solidFill>
                  <a:srgbClr val="00B0F0"/>
                </a:solidFill>
                <a:latin typeface="Saved By Zero" pitchFamily="2" charset="0"/>
              </a:rPr>
              <a:t>하지마세요</a:t>
            </a:r>
            <a:endParaRPr lang="en-US" altLang="ko-KR" dirty="0">
              <a:solidFill>
                <a:srgbClr val="00B0F0"/>
              </a:solidFill>
              <a:latin typeface="Saved By Zero" pitchFamily="2" charset="0"/>
            </a:endParaRPr>
          </a:p>
        </p:txBody>
      </p:sp>
      <p:sp>
        <p:nvSpPr>
          <p:cNvPr id="15" name="Text Box 356"/>
          <p:cNvSpPr txBox="1">
            <a:spLocks noChangeArrowheads="1"/>
          </p:cNvSpPr>
          <p:nvPr/>
        </p:nvSpPr>
        <p:spPr bwMode="auto">
          <a:xfrm>
            <a:off x="3840163" y="2708275"/>
            <a:ext cx="439254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4400" i="1" dirty="0" err="1">
                <a:solidFill>
                  <a:srgbClr val="00B0F0"/>
                </a:solidFill>
                <a:latin typeface="Impact" pitchFamily="34" charset="0"/>
              </a:rPr>
              <a:t>CHBin’s</a:t>
            </a:r>
            <a:r>
              <a:rPr lang="en-US" altLang="ko-KR" sz="4400" i="1" dirty="0">
                <a:solidFill>
                  <a:srgbClr val="00B0F0"/>
                </a:solidFill>
                <a:latin typeface="Impact" pitchFamily="34" charset="0"/>
              </a:rPr>
              <a:t> Animation</a:t>
            </a:r>
          </a:p>
        </p:txBody>
      </p:sp>
      <p:sp>
        <p:nvSpPr>
          <p:cNvPr id="16" name="Rectangle 47"/>
          <p:cNvSpPr>
            <a:spLocks noChangeArrowheads="1"/>
          </p:cNvSpPr>
          <p:nvPr/>
        </p:nvSpPr>
        <p:spPr bwMode="auto">
          <a:xfrm>
            <a:off x="3840163" y="2924175"/>
            <a:ext cx="42627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3600" i="1" dirty="0" smtClean="0">
                <a:solidFill>
                  <a:srgbClr val="00B0F0"/>
                </a:solidFill>
                <a:latin typeface="Saved By Zero" pitchFamily="2" charset="0"/>
              </a:rPr>
              <a:t>아직 놀라긴 이르다</a:t>
            </a:r>
            <a:r>
              <a:rPr lang="en-US" altLang="ko-KR" sz="3600" i="1" dirty="0" smtClean="0">
                <a:solidFill>
                  <a:srgbClr val="00B0F0"/>
                </a:solidFill>
                <a:latin typeface="Saved By Zero" pitchFamily="2" charset="0"/>
              </a:rPr>
              <a:t>.</a:t>
            </a:r>
            <a:endParaRPr lang="en-US" altLang="ko-KR" sz="3600" i="1" dirty="0">
              <a:solidFill>
                <a:srgbClr val="00B0F0"/>
              </a:solidFill>
              <a:latin typeface="Saved By Zero" pitchFamily="2" charset="0"/>
            </a:endParaRPr>
          </a:p>
        </p:txBody>
      </p:sp>
      <p:grpSp>
        <p:nvGrpSpPr>
          <p:cNvPr id="17" name="Group 116"/>
          <p:cNvGrpSpPr>
            <a:grpSpLocks/>
          </p:cNvGrpSpPr>
          <p:nvPr/>
        </p:nvGrpSpPr>
        <p:grpSpPr bwMode="auto">
          <a:xfrm>
            <a:off x="4921250" y="2636838"/>
            <a:ext cx="2808288" cy="144462"/>
            <a:chOff x="703" y="618"/>
            <a:chExt cx="3719" cy="272"/>
          </a:xfrm>
          <a:solidFill>
            <a:srgbClr val="00B0F0"/>
          </a:solidFill>
        </p:grpSpPr>
        <p:sp>
          <p:nvSpPr>
            <p:cNvPr id="18" name="AutoShape 74"/>
            <p:cNvSpPr>
              <a:spLocks noChangeArrowheads="1"/>
            </p:cNvSpPr>
            <p:nvPr/>
          </p:nvSpPr>
          <p:spPr bwMode="auto">
            <a:xfrm>
              <a:off x="347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utoShape 75"/>
            <p:cNvSpPr>
              <a:spLocks noChangeArrowheads="1"/>
            </p:cNvSpPr>
            <p:nvPr/>
          </p:nvSpPr>
          <p:spPr bwMode="auto">
            <a:xfrm>
              <a:off x="356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utoShape 76"/>
            <p:cNvSpPr>
              <a:spLocks noChangeArrowheads="1"/>
            </p:cNvSpPr>
            <p:nvPr/>
          </p:nvSpPr>
          <p:spPr bwMode="auto">
            <a:xfrm>
              <a:off x="365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77"/>
            <p:cNvSpPr>
              <a:spLocks noChangeArrowheads="1"/>
            </p:cNvSpPr>
            <p:nvPr/>
          </p:nvSpPr>
          <p:spPr bwMode="auto">
            <a:xfrm>
              <a:off x="374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78"/>
            <p:cNvSpPr>
              <a:spLocks noChangeArrowheads="1"/>
            </p:cNvSpPr>
            <p:nvPr/>
          </p:nvSpPr>
          <p:spPr bwMode="auto">
            <a:xfrm>
              <a:off x="383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79"/>
            <p:cNvSpPr>
              <a:spLocks noChangeArrowheads="1"/>
            </p:cNvSpPr>
            <p:nvPr/>
          </p:nvSpPr>
          <p:spPr bwMode="auto">
            <a:xfrm>
              <a:off x="392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AutoShape 80"/>
            <p:cNvSpPr>
              <a:spLocks noChangeArrowheads="1"/>
            </p:cNvSpPr>
            <p:nvPr/>
          </p:nvSpPr>
          <p:spPr bwMode="auto">
            <a:xfrm>
              <a:off x="40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81"/>
            <p:cNvSpPr>
              <a:spLocks noChangeArrowheads="1"/>
            </p:cNvSpPr>
            <p:nvPr/>
          </p:nvSpPr>
          <p:spPr bwMode="auto">
            <a:xfrm>
              <a:off x="410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82"/>
            <p:cNvSpPr>
              <a:spLocks noChangeArrowheads="1"/>
            </p:cNvSpPr>
            <p:nvPr/>
          </p:nvSpPr>
          <p:spPr bwMode="auto">
            <a:xfrm>
              <a:off x="419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AutoShape 83"/>
            <p:cNvSpPr>
              <a:spLocks noChangeArrowheads="1"/>
            </p:cNvSpPr>
            <p:nvPr/>
          </p:nvSpPr>
          <p:spPr bwMode="auto">
            <a:xfrm>
              <a:off x="428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84"/>
            <p:cNvSpPr>
              <a:spLocks noChangeArrowheads="1"/>
            </p:cNvSpPr>
            <p:nvPr/>
          </p:nvSpPr>
          <p:spPr bwMode="auto">
            <a:xfrm>
              <a:off x="256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AutoShape 85"/>
            <p:cNvSpPr>
              <a:spLocks noChangeArrowheads="1"/>
            </p:cNvSpPr>
            <p:nvPr/>
          </p:nvSpPr>
          <p:spPr bwMode="auto">
            <a:xfrm>
              <a:off x="265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86"/>
            <p:cNvSpPr>
              <a:spLocks noChangeArrowheads="1"/>
            </p:cNvSpPr>
            <p:nvPr/>
          </p:nvSpPr>
          <p:spPr bwMode="auto">
            <a:xfrm>
              <a:off x="274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utoShape 87"/>
            <p:cNvSpPr>
              <a:spLocks noChangeArrowheads="1"/>
            </p:cNvSpPr>
            <p:nvPr/>
          </p:nvSpPr>
          <p:spPr bwMode="auto">
            <a:xfrm>
              <a:off x="283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88"/>
            <p:cNvSpPr>
              <a:spLocks noChangeArrowheads="1"/>
            </p:cNvSpPr>
            <p:nvPr/>
          </p:nvSpPr>
          <p:spPr bwMode="auto">
            <a:xfrm>
              <a:off x="292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89"/>
            <p:cNvSpPr>
              <a:spLocks noChangeArrowheads="1"/>
            </p:cNvSpPr>
            <p:nvPr/>
          </p:nvSpPr>
          <p:spPr bwMode="auto">
            <a:xfrm>
              <a:off x="301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90"/>
            <p:cNvSpPr>
              <a:spLocks noChangeArrowheads="1"/>
            </p:cNvSpPr>
            <p:nvPr/>
          </p:nvSpPr>
          <p:spPr bwMode="auto">
            <a:xfrm>
              <a:off x="310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91"/>
            <p:cNvSpPr>
              <a:spLocks noChangeArrowheads="1"/>
            </p:cNvSpPr>
            <p:nvPr/>
          </p:nvSpPr>
          <p:spPr bwMode="auto">
            <a:xfrm>
              <a:off x="319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92"/>
            <p:cNvSpPr>
              <a:spLocks noChangeArrowheads="1"/>
            </p:cNvSpPr>
            <p:nvPr/>
          </p:nvSpPr>
          <p:spPr bwMode="auto">
            <a:xfrm>
              <a:off x="328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93"/>
            <p:cNvSpPr>
              <a:spLocks noChangeArrowheads="1"/>
            </p:cNvSpPr>
            <p:nvPr/>
          </p:nvSpPr>
          <p:spPr bwMode="auto">
            <a:xfrm>
              <a:off x="338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AutoShape 94"/>
            <p:cNvSpPr>
              <a:spLocks noChangeArrowheads="1"/>
            </p:cNvSpPr>
            <p:nvPr/>
          </p:nvSpPr>
          <p:spPr bwMode="auto">
            <a:xfrm>
              <a:off x="165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95"/>
            <p:cNvSpPr>
              <a:spLocks noChangeArrowheads="1"/>
            </p:cNvSpPr>
            <p:nvPr/>
          </p:nvSpPr>
          <p:spPr bwMode="auto">
            <a:xfrm>
              <a:off x="174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96"/>
            <p:cNvSpPr>
              <a:spLocks noChangeArrowheads="1"/>
            </p:cNvSpPr>
            <p:nvPr/>
          </p:nvSpPr>
          <p:spPr bwMode="auto">
            <a:xfrm>
              <a:off x="183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AutoShape 97"/>
            <p:cNvSpPr>
              <a:spLocks noChangeArrowheads="1"/>
            </p:cNvSpPr>
            <p:nvPr/>
          </p:nvSpPr>
          <p:spPr bwMode="auto">
            <a:xfrm>
              <a:off x="192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AutoShape 98"/>
            <p:cNvSpPr>
              <a:spLocks noChangeArrowheads="1"/>
            </p:cNvSpPr>
            <p:nvPr/>
          </p:nvSpPr>
          <p:spPr bwMode="auto">
            <a:xfrm>
              <a:off x="201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AutoShape 99"/>
            <p:cNvSpPr>
              <a:spLocks noChangeArrowheads="1"/>
            </p:cNvSpPr>
            <p:nvPr/>
          </p:nvSpPr>
          <p:spPr bwMode="auto">
            <a:xfrm>
              <a:off x="210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AutoShape 100"/>
            <p:cNvSpPr>
              <a:spLocks noChangeArrowheads="1"/>
            </p:cNvSpPr>
            <p:nvPr/>
          </p:nvSpPr>
          <p:spPr bwMode="auto">
            <a:xfrm>
              <a:off x="219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" name="AutoShape 101"/>
            <p:cNvSpPr>
              <a:spLocks noChangeArrowheads="1"/>
            </p:cNvSpPr>
            <p:nvPr/>
          </p:nvSpPr>
          <p:spPr bwMode="auto">
            <a:xfrm>
              <a:off x="229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AutoShape 102"/>
            <p:cNvSpPr>
              <a:spLocks noChangeArrowheads="1"/>
            </p:cNvSpPr>
            <p:nvPr/>
          </p:nvSpPr>
          <p:spPr bwMode="auto">
            <a:xfrm>
              <a:off x="238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103"/>
            <p:cNvSpPr>
              <a:spLocks noChangeArrowheads="1"/>
            </p:cNvSpPr>
            <p:nvPr/>
          </p:nvSpPr>
          <p:spPr bwMode="auto">
            <a:xfrm>
              <a:off x="247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AutoShape 104"/>
            <p:cNvSpPr>
              <a:spLocks noChangeArrowheads="1"/>
            </p:cNvSpPr>
            <p:nvPr/>
          </p:nvSpPr>
          <p:spPr bwMode="auto">
            <a:xfrm>
              <a:off x="75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105"/>
            <p:cNvSpPr>
              <a:spLocks noChangeArrowheads="1"/>
            </p:cNvSpPr>
            <p:nvPr/>
          </p:nvSpPr>
          <p:spPr bwMode="auto">
            <a:xfrm>
              <a:off x="84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AutoShape 106"/>
            <p:cNvSpPr>
              <a:spLocks noChangeArrowheads="1"/>
            </p:cNvSpPr>
            <p:nvPr/>
          </p:nvSpPr>
          <p:spPr bwMode="auto">
            <a:xfrm>
              <a:off x="93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AutoShape 107"/>
            <p:cNvSpPr>
              <a:spLocks noChangeArrowheads="1"/>
            </p:cNvSpPr>
            <p:nvPr/>
          </p:nvSpPr>
          <p:spPr bwMode="auto">
            <a:xfrm>
              <a:off x="102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AutoShape 108"/>
            <p:cNvSpPr>
              <a:spLocks noChangeArrowheads="1"/>
            </p:cNvSpPr>
            <p:nvPr/>
          </p:nvSpPr>
          <p:spPr bwMode="auto">
            <a:xfrm>
              <a:off x="11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109"/>
            <p:cNvSpPr>
              <a:spLocks noChangeArrowheads="1"/>
            </p:cNvSpPr>
            <p:nvPr/>
          </p:nvSpPr>
          <p:spPr bwMode="auto">
            <a:xfrm>
              <a:off x="120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110"/>
            <p:cNvSpPr>
              <a:spLocks noChangeArrowheads="1"/>
            </p:cNvSpPr>
            <p:nvPr/>
          </p:nvSpPr>
          <p:spPr bwMode="auto">
            <a:xfrm>
              <a:off x="129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111"/>
            <p:cNvSpPr>
              <a:spLocks noChangeArrowheads="1"/>
            </p:cNvSpPr>
            <p:nvPr/>
          </p:nvSpPr>
          <p:spPr bwMode="auto">
            <a:xfrm>
              <a:off x="138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AutoShape 112"/>
            <p:cNvSpPr>
              <a:spLocks noChangeArrowheads="1"/>
            </p:cNvSpPr>
            <p:nvPr/>
          </p:nvSpPr>
          <p:spPr bwMode="auto">
            <a:xfrm>
              <a:off x="147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113"/>
            <p:cNvSpPr>
              <a:spLocks noChangeArrowheads="1"/>
            </p:cNvSpPr>
            <p:nvPr/>
          </p:nvSpPr>
          <p:spPr bwMode="auto">
            <a:xfrm>
              <a:off x="156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AutoShape 114"/>
            <p:cNvSpPr>
              <a:spLocks noChangeArrowheads="1"/>
            </p:cNvSpPr>
            <p:nvPr/>
          </p:nvSpPr>
          <p:spPr bwMode="auto">
            <a:xfrm flipV="1">
              <a:off x="703" y="663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AutoShape 115"/>
            <p:cNvSpPr>
              <a:spLocks noChangeArrowheads="1"/>
            </p:cNvSpPr>
            <p:nvPr/>
          </p:nvSpPr>
          <p:spPr bwMode="auto">
            <a:xfrm flipH="1">
              <a:off x="4377" y="618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0" name="Line 247"/>
          <p:cNvSpPr>
            <a:spLocks noChangeShapeType="1"/>
          </p:cNvSpPr>
          <p:nvPr/>
        </p:nvSpPr>
        <p:spPr bwMode="auto">
          <a:xfrm>
            <a:off x="4848225" y="2779713"/>
            <a:ext cx="2806700" cy="1587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1" name="Group 260"/>
          <p:cNvGrpSpPr>
            <a:grpSpLocks/>
          </p:cNvGrpSpPr>
          <p:nvPr/>
        </p:nvGrpSpPr>
        <p:grpSpPr bwMode="auto">
          <a:xfrm>
            <a:off x="4489450" y="3571875"/>
            <a:ext cx="2808288" cy="144463"/>
            <a:chOff x="703" y="618"/>
            <a:chExt cx="3719" cy="272"/>
          </a:xfrm>
          <a:solidFill>
            <a:srgbClr val="00B0F0"/>
          </a:solidFill>
        </p:grpSpPr>
        <p:sp>
          <p:nvSpPr>
            <p:cNvPr id="62" name="AutoShape 261"/>
            <p:cNvSpPr>
              <a:spLocks noChangeArrowheads="1"/>
            </p:cNvSpPr>
            <p:nvPr/>
          </p:nvSpPr>
          <p:spPr bwMode="auto">
            <a:xfrm>
              <a:off x="347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AutoShape 262"/>
            <p:cNvSpPr>
              <a:spLocks noChangeArrowheads="1"/>
            </p:cNvSpPr>
            <p:nvPr/>
          </p:nvSpPr>
          <p:spPr bwMode="auto">
            <a:xfrm>
              <a:off x="356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AutoShape 263"/>
            <p:cNvSpPr>
              <a:spLocks noChangeArrowheads="1"/>
            </p:cNvSpPr>
            <p:nvPr/>
          </p:nvSpPr>
          <p:spPr bwMode="auto">
            <a:xfrm>
              <a:off x="365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AutoShape 264"/>
            <p:cNvSpPr>
              <a:spLocks noChangeArrowheads="1"/>
            </p:cNvSpPr>
            <p:nvPr/>
          </p:nvSpPr>
          <p:spPr bwMode="auto">
            <a:xfrm>
              <a:off x="374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utoShape 265"/>
            <p:cNvSpPr>
              <a:spLocks noChangeArrowheads="1"/>
            </p:cNvSpPr>
            <p:nvPr/>
          </p:nvSpPr>
          <p:spPr bwMode="auto">
            <a:xfrm>
              <a:off x="383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266"/>
            <p:cNvSpPr>
              <a:spLocks noChangeArrowheads="1"/>
            </p:cNvSpPr>
            <p:nvPr/>
          </p:nvSpPr>
          <p:spPr bwMode="auto">
            <a:xfrm>
              <a:off x="392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AutoShape 267"/>
            <p:cNvSpPr>
              <a:spLocks noChangeArrowheads="1"/>
            </p:cNvSpPr>
            <p:nvPr/>
          </p:nvSpPr>
          <p:spPr bwMode="auto">
            <a:xfrm>
              <a:off x="40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AutoShape 268"/>
            <p:cNvSpPr>
              <a:spLocks noChangeArrowheads="1"/>
            </p:cNvSpPr>
            <p:nvPr/>
          </p:nvSpPr>
          <p:spPr bwMode="auto">
            <a:xfrm>
              <a:off x="410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AutoShape 269"/>
            <p:cNvSpPr>
              <a:spLocks noChangeArrowheads="1"/>
            </p:cNvSpPr>
            <p:nvPr/>
          </p:nvSpPr>
          <p:spPr bwMode="auto">
            <a:xfrm>
              <a:off x="419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AutoShape 270"/>
            <p:cNvSpPr>
              <a:spLocks noChangeArrowheads="1"/>
            </p:cNvSpPr>
            <p:nvPr/>
          </p:nvSpPr>
          <p:spPr bwMode="auto">
            <a:xfrm>
              <a:off x="428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AutoShape 271"/>
            <p:cNvSpPr>
              <a:spLocks noChangeArrowheads="1"/>
            </p:cNvSpPr>
            <p:nvPr/>
          </p:nvSpPr>
          <p:spPr bwMode="auto">
            <a:xfrm>
              <a:off x="256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AutoShape 272"/>
            <p:cNvSpPr>
              <a:spLocks noChangeArrowheads="1"/>
            </p:cNvSpPr>
            <p:nvPr/>
          </p:nvSpPr>
          <p:spPr bwMode="auto">
            <a:xfrm>
              <a:off x="265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AutoShape 273"/>
            <p:cNvSpPr>
              <a:spLocks noChangeArrowheads="1"/>
            </p:cNvSpPr>
            <p:nvPr/>
          </p:nvSpPr>
          <p:spPr bwMode="auto">
            <a:xfrm>
              <a:off x="274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AutoShape 274"/>
            <p:cNvSpPr>
              <a:spLocks noChangeArrowheads="1"/>
            </p:cNvSpPr>
            <p:nvPr/>
          </p:nvSpPr>
          <p:spPr bwMode="auto">
            <a:xfrm>
              <a:off x="283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AutoShape 275"/>
            <p:cNvSpPr>
              <a:spLocks noChangeArrowheads="1"/>
            </p:cNvSpPr>
            <p:nvPr/>
          </p:nvSpPr>
          <p:spPr bwMode="auto">
            <a:xfrm>
              <a:off x="292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AutoShape 276"/>
            <p:cNvSpPr>
              <a:spLocks noChangeArrowheads="1"/>
            </p:cNvSpPr>
            <p:nvPr/>
          </p:nvSpPr>
          <p:spPr bwMode="auto">
            <a:xfrm>
              <a:off x="301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AutoShape 277"/>
            <p:cNvSpPr>
              <a:spLocks noChangeArrowheads="1"/>
            </p:cNvSpPr>
            <p:nvPr/>
          </p:nvSpPr>
          <p:spPr bwMode="auto">
            <a:xfrm>
              <a:off x="310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AutoShape 278"/>
            <p:cNvSpPr>
              <a:spLocks noChangeArrowheads="1"/>
            </p:cNvSpPr>
            <p:nvPr/>
          </p:nvSpPr>
          <p:spPr bwMode="auto">
            <a:xfrm>
              <a:off x="319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AutoShape 279"/>
            <p:cNvSpPr>
              <a:spLocks noChangeArrowheads="1"/>
            </p:cNvSpPr>
            <p:nvPr/>
          </p:nvSpPr>
          <p:spPr bwMode="auto">
            <a:xfrm>
              <a:off x="328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" name="AutoShape 280"/>
            <p:cNvSpPr>
              <a:spLocks noChangeArrowheads="1"/>
            </p:cNvSpPr>
            <p:nvPr/>
          </p:nvSpPr>
          <p:spPr bwMode="auto">
            <a:xfrm>
              <a:off x="338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AutoShape 281"/>
            <p:cNvSpPr>
              <a:spLocks noChangeArrowheads="1"/>
            </p:cNvSpPr>
            <p:nvPr/>
          </p:nvSpPr>
          <p:spPr bwMode="auto">
            <a:xfrm>
              <a:off x="165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AutoShape 282"/>
            <p:cNvSpPr>
              <a:spLocks noChangeArrowheads="1"/>
            </p:cNvSpPr>
            <p:nvPr/>
          </p:nvSpPr>
          <p:spPr bwMode="auto">
            <a:xfrm>
              <a:off x="174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4" name="AutoShape 283"/>
            <p:cNvSpPr>
              <a:spLocks noChangeArrowheads="1"/>
            </p:cNvSpPr>
            <p:nvPr/>
          </p:nvSpPr>
          <p:spPr bwMode="auto">
            <a:xfrm>
              <a:off x="183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AutoShape 284"/>
            <p:cNvSpPr>
              <a:spLocks noChangeArrowheads="1"/>
            </p:cNvSpPr>
            <p:nvPr/>
          </p:nvSpPr>
          <p:spPr bwMode="auto">
            <a:xfrm>
              <a:off x="192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AutoShape 285"/>
            <p:cNvSpPr>
              <a:spLocks noChangeArrowheads="1"/>
            </p:cNvSpPr>
            <p:nvPr/>
          </p:nvSpPr>
          <p:spPr bwMode="auto">
            <a:xfrm>
              <a:off x="201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" name="AutoShape 286"/>
            <p:cNvSpPr>
              <a:spLocks noChangeArrowheads="1"/>
            </p:cNvSpPr>
            <p:nvPr/>
          </p:nvSpPr>
          <p:spPr bwMode="auto">
            <a:xfrm>
              <a:off x="210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AutoShape 287"/>
            <p:cNvSpPr>
              <a:spLocks noChangeArrowheads="1"/>
            </p:cNvSpPr>
            <p:nvPr/>
          </p:nvSpPr>
          <p:spPr bwMode="auto">
            <a:xfrm>
              <a:off x="219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9" name="AutoShape 288"/>
            <p:cNvSpPr>
              <a:spLocks noChangeArrowheads="1"/>
            </p:cNvSpPr>
            <p:nvPr/>
          </p:nvSpPr>
          <p:spPr bwMode="auto">
            <a:xfrm>
              <a:off x="229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" name="AutoShape 289"/>
            <p:cNvSpPr>
              <a:spLocks noChangeArrowheads="1"/>
            </p:cNvSpPr>
            <p:nvPr/>
          </p:nvSpPr>
          <p:spPr bwMode="auto">
            <a:xfrm>
              <a:off x="238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AutoShape 290"/>
            <p:cNvSpPr>
              <a:spLocks noChangeArrowheads="1"/>
            </p:cNvSpPr>
            <p:nvPr/>
          </p:nvSpPr>
          <p:spPr bwMode="auto">
            <a:xfrm>
              <a:off x="247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2" name="AutoShape 291"/>
            <p:cNvSpPr>
              <a:spLocks noChangeArrowheads="1"/>
            </p:cNvSpPr>
            <p:nvPr/>
          </p:nvSpPr>
          <p:spPr bwMode="auto">
            <a:xfrm>
              <a:off x="75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AutoShape 292"/>
            <p:cNvSpPr>
              <a:spLocks noChangeArrowheads="1"/>
            </p:cNvSpPr>
            <p:nvPr/>
          </p:nvSpPr>
          <p:spPr bwMode="auto">
            <a:xfrm>
              <a:off x="84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" name="AutoShape 293"/>
            <p:cNvSpPr>
              <a:spLocks noChangeArrowheads="1"/>
            </p:cNvSpPr>
            <p:nvPr/>
          </p:nvSpPr>
          <p:spPr bwMode="auto">
            <a:xfrm>
              <a:off x="93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" name="AutoShape 294"/>
            <p:cNvSpPr>
              <a:spLocks noChangeArrowheads="1"/>
            </p:cNvSpPr>
            <p:nvPr/>
          </p:nvSpPr>
          <p:spPr bwMode="auto">
            <a:xfrm>
              <a:off x="102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6" name="AutoShape 295"/>
            <p:cNvSpPr>
              <a:spLocks noChangeArrowheads="1"/>
            </p:cNvSpPr>
            <p:nvPr/>
          </p:nvSpPr>
          <p:spPr bwMode="auto">
            <a:xfrm>
              <a:off x="11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7" name="AutoShape 296"/>
            <p:cNvSpPr>
              <a:spLocks noChangeArrowheads="1"/>
            </p:cNvSpPr>
            <p:nvPr/>
          </p:nvSpPr>
          <p:spPr bwMode="auto">
            <a:xfrm>
              <a:off x="120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8" name="AutoShape 297"/>
            <p:cNvSpPr>
              <a:spLocks noChangeArrowheads="1"/>
            </p:cNvSpPr>
            <p:nvPr/>
          </p:nvSpPr>
          <p:spPr bwMode="auto">
            <a:xfrm>
              <a:off x="129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AutoShape 298"/>
            <p:cNvSpPr>
              <a:spLocks noChangeArrowheads="1"/>
            </p:cNvSpPr>
            <p:nvPr/>
          </p:nvSpPr>
          <p:spPr bwMode="auto">
            <a:xfrm>
              <a:off x="138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AutoShape 299"/>
            <p:cNvSpPr>
              <a:spLocks noChangeArrowheads="1"/>
            </p:cNvSpPr>
            <p:nvPr/>
          </p:nvSpPr>
          <p:spPr bwMode="auto">
            <a:xfrm>
              <a:off x="147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AutoShape 300"/>
            <p:cNvSpPr>
              <a:spLocks noChangeArrowheads="1"/>
            </p:cNvSpPr>
            <p:nvPr/>
          </p:nvSpPr>
          <p:spPr bwMode="auto">
            <a:xfrm>
              <a:off x="156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AutoShape 301"/>
            <p:cNvSpPr>
              <a:spLocks noChangeArrowheads="1"/>
            </p:cNvSpPr>
            <p:nvPr/>
          </p:nvSpPr>
          <p:spPr bwMode="auto">
            <a:xfrm flipV="1">
              <a:off x="703" y="663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3" name="AutoShape 302"/>
            <p:cNvSpPr>
              <a:spLocks noChangeArrowheads="1"/>
            </p:cNvSpPr>
            <p:nvPr/>
          </p:nvSpPr>
          <p:spPr bwMode="auto">
            <a:xfrm flipH="1">
              <a:off x="4377" y="618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04" name="Line 358"/>
          <p:cNvSpPr>
            <a:spLocks noChangeShapeType="1"/>
          </p:cNvSpPr>
          <p:nvPr/>
        </p:nvSpPr>
        <p:spPr bwMode="auto">
          <a:xfrm>
            <a:off x="3840163" y="2779713"/>
            <a:ext cx="935037" cy="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5" name="Line 359"/>
          <p:cNvSpPr>
            <a:spLocks noChangeShapeType="1"/>
          </p:cNvSpPr>
          <p:nvPr/>
        </p:nvSpPr>
        <p:spPr bwMode="auto">
          <a:xfrm flipH="1">
            <a:off x="3624263" y="2779713"/>
            <a:ext cx="215900" cy="64770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6" name="Line 360"/>
          <p:cNvSpPr>
            <a:spLocks noChangeShapeType="1"/>
          </p:cNvSpPr>
          <p:nvPr/>
        </p:nvSpPr>
        <p:spPr bwMode="auto">
          <a:xfrm>
            <a:off x="7440613" y="3571875"/>
            <a:ext cx="792162" cy="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7" name="Line 361"/>
          <p:cNvSpPr>
            <a:spLocks noChangeShapeType="1"/>
          </p:cNvSpPr>
          <p:nvPr/>
        </p:nvSpPr>
        <p:spPr bwMode="auto">
          <a:xfrm flipH="1">
            <a:off x="8232775" y="2924175"/>
            <a:ext cx="215900" cy="64770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8" name="Text Box 362"/>
          <p:cNvSpPr txBox="1">
            <a:spLocks noChangeArrowheads="1"/>
          </p:cNvSpPr>
          <p:nvPr/>
        </p:nvSpPr>
        <p:spPr bwMode="auto">
          <a:xfrm>
            <a:off x="3840163" y="3284538"/>
            <a:ext cx="28969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400" i="1" dirty="0" smtClean="0">
                <a:solidFill>
                  <a:srgbClr val="00B0F0"/>
                </a:solidFill>
                <a:latin typeface="Saved By Zero" pitchFamily="2" charset="0"/>
              </a:rPr>
              <a:t>누군가의 재능낭비가 시작되었다</a:t>
            </a:r>
            <a:r>
              <a:rPr lang="en-US" altLang="ko-KR" sz="1400" i="1" dirty="0" smtClean="0">
                <a:solidFill>
                  <a:srgbClr val="00B0F0"/>
                </a:solidFill>
                <a:latin typeface="Saved By Zero" pitchFamily="2" charset="0"/>
              </a:rPr>
              <a:t>..</a:t>
            </a:r>
            <a:endParaRPr lang="en-US" altLang="ko-KR" sz="1400" i="1" dirty="0">
              <a:solidFill>
                <a:srgbClr val="00B0F0"/>
              </a:solidFill>
              <a:latin typeface="Saved By Zero" pitchFamily="2" charset="0"/>
            </a:endParaRPr>
          </a:p>
        </p:txBody>
      </p:sp>
      <p:sp>
        <p:nvSpPr>
          <p:cNvPr id="109" name="Line 303"/>
          <p:cNvSpPr>
            <a:spLocks noChangeShapeType="1"/>
          </p:cNvSpPr>
          <p:nvPr/>
        </p:nvSpPr>
        <p:spPr bwMode="auto">
          <a:xfrm>
            <a:off x="4560888" y="3571875"/>
            <a:ext cx="2806700" cy="158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29459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00378 -0.6192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0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0404 0.6606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303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6" presetClass="exit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Horizontal)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4" dur="8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97656 3.33333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2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6694 -7.40741E-7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6694 -7.40741E-7 L -0.76393 -7.40741E-7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xit" presetSubtype="8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300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3000" fill="hold" grpId="3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6393 -7.40741E-7 L 0.00156 0.00185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68" y="9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97656 3.33333E-6 L -0.01576 3.33333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7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4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4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4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4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5" grpId="2"/>
      <p:bldP spid="5" grpId="3"/>
      <p:bldP spid="6" grpId="0"/>
      <p:bldP spid="6" grpId="1"/>
      <p:bldP spid="6" grpId="2"/>
      <p:bldP spid="6" grpId="3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/>
      <p:bldP spid="13" grpId="1"/>
      <p:bldP spid="13" grpId="2"/>
      <p:bldP spid="13" grpId="3"/>
      <p:bldP spid="14" grpId="0"/>
      <p:bldP spid="14" grpId="1"/>
      <p:bldP spid="14" grpId="2"/>
      <p:bldP spid="14" grpId="3"/>
      <p:bldP spid="16" grpId="0"/>
      <p:bldP spid="16" grpId="1"/>
      <p:bldP spid="60" grpId="0" animBg="1"/>
      <p:bldP spid="60" grpId="1" animBg="1"/>
      <p:bldP spid="104" grpId="0" animBg="1"/>
      <p:bldP spid="105" grpId="0" animBg="1"/>
      <p:bldP spid="106" grpId="0" animBg="1"/>
      <p:bldP spid="107" grpId="0" animBg="1"/>
      <p:bldP spid="108" grpId="0"/>
      <p:bldP spid="109" grpId="0" animBg="1"/>
      <p:bldP spid="10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3831997" y="2708275"/>
            <a:ext cx="439254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4400" i="1" dirty="0" err="1" smtClean="0">
                <a:solidFill>
                  <a:srgbClr val="00B0F0"/>
                </a:solidFill>
                <a:latin typeface="Impact" pitchFamily="34" charset="0"/>
              </a:rPr>
              <a:t>CHBin’s</a:t>
            </a:r>
            <a:r>
              <a:rPr lang="en-US" altLang="ko-KR" sz="4400" i="1" dirty="0" smtClean="0">
                <a:solidFill>
                  <a:srgbClr val="00B0F0"/>
                </a:solidFill>
                <a:latin typeface="Impact" pitchFamily="34" charset="0"/>
              </a:rPr>
              <a:t> </a:t>
            </a:r>
            <a:r>
              <a:rPr lang="en-US" altLang="ko-KR" sz="4400" i="1" dirty="0">
                <a:solidFill>
                  <a:srgbClr val="00B0F0"/>
                </a:solidFill>
                <a:latin typeface="Impact" pitchFamily="34" charset="0"/>
              </a:rPr>
              <a:t>Animation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913084" y="2636838"/>
            <a:ext cx="2808288" cy="144462"/>
            <a:chOff x="703" y="618"/>
            <a:chExt cx="3719" cy="272"/>
          </a:xfrm>
          <a:solidFill>
            <a:srgbClr val="00B0F0"/>
          </a:solidFill>
        </p:grpSpPr>
        <p:sp>
          <p:nvSpPr>
            <p:cNvPr id="4" name="AutoShape 16"/>
            <p:cNvSpPr>
              <a:spLocks noChangeArrowheads="1"/>
            </p:cNvSpPr>
            <p:nvPr/>
          </p:nvSpPr>
          <p:spPr bwMode="auto">
            <a:xfrm>
              <a:off x="347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AutoShape 17"/>
            <p:cNvSpPr>
              <a:spLocks noChangeArrowheads="1"/>
            </p:cNvSpPr>
            <p:nvPr/>
          </p:nvSpPr>
          <p:spPr bwMode="auto">
            <a:xfrm>
              <a:off x="356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AutoShape 18"/>
            <p:cNvSpPr>
              <a:spLocks noChangeArrowheads="1"/>
            </p:cNvSpPr>
            <p:nvPr/>
          </p:nvSpPr>
          <p:spPr bwMode="auto">
            <a:xfrm>
              <a:off x="365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AutoShape 19"/>
            <p:cNvSpPr>
              <a:spLocks noChangeArrowheads="1"/>
            </p:cNvSpPr>
            <p:nvPr/>
          </p:nvSpPr>
          <p:spPr bwMode="auto">
            <a:xfrm>
              <a:off x="374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20"/>
            <p:cNvSpPr>
              <a:spLocks noChangeArrowheads="1"/>
            </p:cNvSpPr>
            <p:nvPr/>
          </p:nvSpPr>
          <p:spPr bwMode="auto">
            <a:xfrm>
              <a:off x="383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AutoShape 21"/>
            <p:cNvSpPr>
              <a:spLocks noChangeArrowheads="1"/>
            </p:cNvSpPr>
            <p:nvPr/>
          </p:nvSpPr>
          <p:spPr bwMode="auto">
            <a:xfrm>
              <a:off x="392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AutoShape 22"/>
            <p:cNvSpPr>
              <a:spLocks noChangeArrowheads="1"/>
            </p:cNvSpPr>
            <p:nvPr/>
          </p:nvSpPr>
          <p:spPr bwMode="auto">
            <a:xfrm>
              <a:off x="40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utoShape 23"/>
            <p:cNvSpPr>
              <a:spLocks noChangeArrowheads="1"/>
            </p:cNvSpPr>
            <p:nvPr/>
          </p:nvSpPr>
          <p:spPr bwMode="auto">
            <a:xfrm>
              <a:off x="410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AutoShape 24"/>
            <p:cNvSpPr>
              <a:spLocks noChangeArrowheads="1"/>
            </p:cNvSpPr>
            <p:nvPr/>
          </p:nvSpPr>
          <p:spPr bwMode="auto">
            <a:xfrm>
              <a:off x="419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AutoShape 25"/>
            <p:cNvSpPr>
              <a:spLocks noChangeArrowheads="1"/>
            </p:cNvSpPr>
            <p:nvPr/>
          </p:nvSpPr>
          <p:spPr bwMode="auto">
            <a:xfrm>
              <a:off x="428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AutoShape 26"/>
            <p:cNvSpPr>
              <a:spLocks noChangeArrowheads="1"/>
            </p:cNvSpPr>
            <p:nvPr/>
          </p:nvSpPr>
          <p:spPr bwMode="auto">
            <a:xfrm>
              <a:off x="256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265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AutoShape 28"/>
            <p:cNvSpPr>
              <a:spLocks noChangeArrowheads="1"/>
            </p:cNvSpPr>
            <p:nvPr/>
          </p:nvSpPr>
          <p:spPr bwMode="auto">
            <a:xfrm>
              <a:off x="274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AutoShape 29"/>
            <p:cNvSpPr>
              <a:spLocks noChangeArrowheads="1"/>
            </p:cNvSpPr>
            <p:nvPr/>
          </p:nvSpPr>
          <p:spPr bwMode="auto">
            <a:xfrm>
              <a:off x="283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AutoShape 30"/>
            <p:cNvSpPr>
              <a:spLocks noChangeArrowheads="1"/>
            </p:cNvSpPr>
            <p:nvPr/>
          </p:nvSpPr>
          <p:spPr bwMode="auto">
            <a:xfrm>
              <a:off x="292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AutoShape 31"/>
            <p:cNvSpPr>
              <a:spLocks noChangeArrowheads="1"/>
            </p:cNvSpPr>
            <p:nvPr/>
          </p:nvSpPr>
          <p:spPr bwMode="auto">
            <a:xfrm>
              <a:off x="301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AutoShape 32"/>
            <p:cNvSpPr>
              <a:spLocks noChangeArrowheads="1"/>
            </p:cNvSpPr>
            <p:nvPr/>
          </p:nvSpPr>
          <p:spPr bwMode="auto">
            <a:xfrm>
              <a:off x="310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AutoShape 33"/>
            <p:cNvSpPr>
              <a:spLocks noChangeArrowheads="1"/>
            </p:cNvSpPr>
            <p:nvPr/>
          </p:nvSpPr>
          <p:spPr bwMode="auto">
            <a:xfrm>
              <a:off x="319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34"/>
            <p:cNvSpPr>
              <a:spLocks noChangeArrowheads="1"/>
            </p:cNvSpPr>
            <p:nvPr/>
          </p:nvSpPr>
          <p:spPr bwMode="auto">
            <a:xfrm>
              <a:off x="328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35"/>
            <p:cNvSpPr>
              <a:spLocks noChangeArrowheads="1"/>
            </p:cNvSpPr>
            <p:nvPr/>
          </p:nvSpPr>
          <p:spPr bwMode="auto">
            <a:xfrm>
              <a:off x="338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AutoShape 36"/>
            <p:cNvSpPr>
              <a:spLocks noChangeArrowheads="1"/>
            </p:cNvSpPr>
            <p:nvPr/>
          </p:nvSpPr>
          <p:spPr bwMode="auto">
            <a:xfrm>
              <a:off x="165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" name="AutoShape 37"/>
            <p:cNvSpPr>
              <a:spLocks noChangeArrowheads="1"/>
            </p:cNvSpPr>
            <p:nvPr/>
          </p:nvSpPr>
          <p:spPr bwMode="auto">
            <a:xfrm>
              <a:off x="174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AutoShape 38"/>
            <p:cNvSpPr>
              <a:spLocks noChangeArrowheads="1"/>
            </p:cNvSpPr>
            <p:nvPr/>
          </p:nvSpPr>
          <p:spPr bwMode="auto">
            <a:xfrm>
              <a:off x="183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AutoShape 39"/>
            <p:cNvSpPr>
              <a:spLocks noChangeArrowheads="1"/>
            </p:cNvSpPr>
            <p:nvPr/>
          </p:nvSpPr>
          <p:spPr bwMode="auto">
            <a:xfrm>
              <a:off x="192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AutoShape 40"/>
            <p:cNvSpPr>
              <a:spLocks noChangeArrowheads="1"/>
            </p:cNvSpPr>
            <p:nvPr/>
          </p:nvSpPr>
          <p:spPr bwMode="auto">
            <a:xfrm>
              <a:off x="201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AutoShape 41"/>
            <p:cNvSpPr>
              <a:spLocks noChangeArrowheads="1"/>
            </p:cNvSpPr>
            <p:nvPr/>
          </p:nvSpPr>
          <p:spPr bwMode="auto">
            <a:xfrm>
              <a:off x="210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42"/>
            <p:cNvSpPr>
              <a:spLocks noChangeArrowheads="1"/>
            </p:cNvSpPr>
            <p:nvPr/>
          </p:nvSpPr>
          <p:spPr bwMode="auto">
            <a:xfrm>
              <a:off x="219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utoShape 43"/>
            <p:cNvSpPr>
              <a:spLocks noChangeArrowheads="1"/>
            </p:cNvSpPr>
            <p:nvPr/>
          </p:nvSpPr>
          <p:spPr bwMode="auto">
            <a:xfrm>
              <a:off x="229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AutoShape 44"/>
            <p:cNvSpPr>
              <a:spLocks noChangeArrowheads="1"/>
            </p:cNvSpPr>
            <p:nvPr/>
          </p:nvSpPr>
          <p:spPr bwMode="auto">
            <a:xfrm>
              <a:off x="238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AutoShape 45"/>
            <p:cNvSpPr>
              <a:spLocks noChangeArrowheads="1"/>
            </p:cNvSpPr>
            <p:nvPr/>
          </p:nvSpPr>
          <p:spPr bwMode="auto">
            <a:xfrm>
              <a:off x="247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AutoShape 46"/>
            <p:cNvSpPr>
              <a:spLocks noChangeArrowheads="1"/>
            </p:cNvSpPr>
            <p:nvPr/>
          </p:nvSpPr>
          <p:spPr bwMode="auto">
            <a:xfrm>
              <a:off x="75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AutoShape 47"/>
            <p:cNvSpPr>
              <a:spLocks noChangeArrowheads="1"/>
            </p:cNvSpPr>
            <p:nvPr/>
          </p:nvSpPr>
          <p:spPr bwMode="auto">
            <a:xfrm>
              <a:off x="84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AutoShape 48"/>
            <p:cNvSpPr>
              <a:spLocks noChangeArrowheads="1"/>
            </p:cNvSpPr>
            <p:nvPr/>
          </p:nvSpPr>
          <p:spPr bwMode="auto">
            <a:xfrm>
              <a:off x="93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AutoShape 49"/>
            <p:cNvSpPr>
              <a:spLocks noChangeArrowheads="1"/>
            </p:cNvSpPr>
            <p:nvPr/>
          </p:nvSpPr>
          <p:spPr bwMode="auto">
            <a:xfrm>
              <a:off x="102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AutoShape 50"/>
            <p:cNvSpPr>
              <a:spLocks noChangeArrowheads="1"/>
            </p:cNvSpPr>
            <p:nvPr/>
          </p:nvSpPr>
          <p:spPr bwMode="auto">
            <a:xfrm>
              <a:off x="11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51"/>
            <p:cNvSpPr>
              <a:spLocks noChangeArrowheads="1"/>
            </p:cNvSpPr>
            <p:nvPr/>
          </p:nvSpPr>
          <p:spPr bwMode="auto">
            <a:xfrm>
              <a:off x="120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AutoShape 52"/>
            <p:cNvSpPr>
              <a:spLocks noChangeArrowheads="1"/>
            </p:cNvSpPr>
            <p:nvPr/>
          </p:nvSpPr>
          <p:spPr bwMode="auto">
            <a:xfrm>
              <a:off x="129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AutoShape 53"/>
            <p:cNvSpPr>
              <a:spLocks noChangeArrowheads="1"/>
            </p:cNvSpPr>
            <p:nvPr/>
          </p:nvSpPr>
          <p:spPr bwMode="auto">
            <a:xfrm>
              <a:off x="138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AutoShape 54"/>
            <p:cNvSpPr>
              <a:spLocks noChangeArrowheads="1"/>
            </p:cNvSpPr>
            <p:nvPr/>
          </p:nvSpPr>
          <p:spPr bwMode="auto">
            <a:xfrm>
              <a:off x="147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AutoShape 55"/>
            <p:cNvSpPr>
              <a:spLocks noChangeArrowheads="1"/>
            </p:cNvSpPr>
            <p:nvPr/>
          </p:nvSpPr>
          <p:spPr bwMode="auto">
            <a:xfrm>
              <a:off x="156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AutoShape 56"/>
            <p:cNvSpPr>
              <a:spLocks noChangeArrowheads="1"/>
            </p:cNvSpPr>
            <p:nvPr/>
          </p:nvSpPr>
          <p:spPr bwMode="auto">
            <a:xfrm flipV="1">
              <a:off x="703" y="663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" name="AutoShape 57"/>
            <p:cNvSpPr>
              <a:spLocks noChangeArrowheads="1"/>
            </p:cNvSpPr>
            <p:nvPr/>
          </p:nvSpPr>
          <p:spPr bwMode="auto">
            <a:xfrm flipH="1">
              <a:off x="4377" y="618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6" name="Line 58"/>
          <p:cNvSpPr>
            <a:spLocks noChangeShapeType="1"/>
          </p:cNvSpPr>
          <p:nvPr/>
        </p:nvSpPr>
        <p:spPr bwMode="auto">
          <a:xfrm>
            <a:off x="4840059" y="2779713"/>
            <a:ext cx="2806700" cy="1587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7" name="Group 59"/>
          <p:cNvGrpSpPr>
            <a:grpSpLocks/>
          </p:cNvGrpSpPr>
          <p:nvPr/>
        </p:nvGrpSpPr>
        <p:grpSpPr bwMode="auto">
          <a:xfrm>
            <a:off x="4481284" y="3571875"/>
            <a:ext cx="2808288" cy="144463"/>
            <a:chOff x="703" y="618"/>
            <a:chExt cx="3719" cy="272"/>
          </a:xfrm>
          <a:solidFill>
            <a:srgbClr val="00B0F0"/>
          </a:solidFill>
        </p:grpSpPr>
        <p:sp>
          <p:nvSpPr>
            <p:cNvPr id="48" name="AutoShape 60"/>
            <p:cNvSpPr>
              <a:spLocks noChangeArrowheads="1"/>
            </p:cNvSpPr>
            <p:nvPr/>
          </p:nvSpPr>
          <p:spPr bwMode="auto">
            <a:xfrm>
              <a:off x="347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AutoShape 61"/>
            <p:cNvSpPr>
              <a:spLocks noChangeArrowheads="1"/>
            </p:cNvSpPr>
            <p:nvPr/>
          </p:nvSpPr>
          <p:spPr bwMode="auto">
            <a:xfrm>
              <a:off x="356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AutoShape 62"/>
            <p:cNvSpPr>
              <a:spLocks noChangeArrowheads="1"/>
            </p:cNvSpPr>
            <p:nvPr/>
          </p:nvSpPr>
          <p:spPr bwMode="auto">
            <a:xfrm>
              <a:off x="365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AutoShape 63"/>
            <p:cNvSpPr>
              <a:spLocks noChangeArrowheads="1"/>
            </p:cNvSpPr>
            <p:nvPr/>
          </p:nvSpPr>
          <p:spPr bwMode="auto">
            <a:xfrm>
              <a:off x="374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" name="AutoShape 64"/>
            <p:cNvSpPr>
              <a:spLocks noChangeArrowheads="1"/>
            </p:cNvSpPr>
            <p:nvPr/>
          </p:nvSpPr>
          <p:spPr bwMode="auto">
            <a:xfrm>
              <a:off x="383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AutoShape 65"/>
            <p:cNvSpPr>
              <a:spLocks noChangeArrowheads="1"/>
            </p:cNvSpPr>
            <p:nvPr/>
          </p:nvSpPr>
          <p:spPr bwMode="auto">
            <a:xfrm>
              <a:off x="392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AutoShape 66"/>
            <p:cNvSpPr>
              <a:spLocks noChangeArrowheads="1"/>
            </p:cNvSpPr>
            <p:nvPr/>
          </p:nvSpPr>
          <p:spPr bwMode="auto">
            <a:xfrm>
              <a:off x="40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AutoShape 67"/>
            <p:cNvSpPr>
              <a:spLocks noChangeArrowheads="1"/>
            </p:cNvSpPr>
            <p:nvPr/>
          </p:nvSpPr>
          <p:spPr bwMode="auto">
            <a:xfrm>
              <a:off x="410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AutoShape 68"/>
            <p:cNvSpPr>
              <a:spLocks noChangeArrowheads="1"/>
            </p:cNvSpPr>
            <p:nvPr/>
          </p:nvSpPr>
          <p:spPr bwMode="auto">
            <a:xfrm>
              <a:off x="419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69"/>
            <p:cNvSpPr>
              <a:spLocks noChangeArrowheads="1"/>
            </p:cNvSpPr>
            <p:nvPr/>
          </p:nvSpPr>
          <p:spPr bwMode="auto">
            <a:xfrm>
              <a:off x="428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AutoShape 70"/>
            <p:cNvSpPr>
              <a:spLocks noChangeArrowheads="1"/>
            </p:cNvSpPr>
            <p:nvPr/>
          </p:nvSpPr>
          <p:spPr bwMode="auto">
            <a:xfrm>
              <a:off x="256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AutoShape 71"/>
            <p:cNvSpPr>
              <a:spLocks noChangeArrowheads="1"/>
            </p:cNvSpPr>
            <p:nvPr/>
          </p:nvSpPr>
          <p:spPr bwMode="auto">
            <a:xfrm>
              <a:off x="265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AutoShape 72"/>
            <p:cNvSpPr>
              <a:spLocks noChangeArrowheads="1"/>
            </p:cNvSpPr>
            <p:nvPr/>
          </p:nvSpPr>
          <p:spPr bwMode="auto">
            <a:xfrm>
              <a:off x="274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AutoShape 73"/>
            <p:cNvSpPr>
              <a:spLocks noChangeArrowheads="1"/>
            </p:cNvSpPr>
            <p:nvPr/>
          </p:nvSpPr>
          <p:spPr bwMode="auto">
            <a:xfrm>
              <a:off x="283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AutoShape 74"/>
            <p:cNvSpPr>
              <a:spLocks noChangeArrowheads="1"/>
            </p:cNvSpPr>
            <p:nvPr/>
          </p:nvSpPr>
          <p:spPr bwMode="auto">
            <a:xfrm>
              <a:off x="292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AutoShape 75"/>
            <p:cNvSpPr>
              <a:spLocks noChangeArrowheads="1"/>
            </p:cNvSpPr>
            <p:nvPr/>
          </p:nvSpPr>
          <p:spPr bwMode="auto">
            <a:xfrm>
              <a:off x="301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AutoShape 76"/>
            <p:cNvSpPr>
              <a:spLocks noChangeArrowheads="1"/>
            </p:cNvSpPr>
            <p:nvPr/>
          </p:nvSpPr>
          <p:spPr bwMode="auto">
            <a:xfrm>
              <a:off x="310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AutoShape 77"/>
            <p:cNvSpPr>
              <a:spLocks noChangeArrowheads="1"/>
            </p:cNvSpPr>
            <p:nvPr/>
          </p:nvSpPr>
          <p:spPr bwMode="auto">
            <a:xfrm>
              <a:off x="319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utoShape 78"/>
            <p:cNvSpPr>
              <a:spLocks noChangeArrowheads="1"/>
            </p:cNvSpPr>
            <p:nvPr/>
          </p:nvSpPr>
          <p:spPr bwMode="auto">
            <a:xfrm>
              <a:off x="328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utoShape 79"/>
            <p:cNvSpPr>
              <a:spLocks noChangeArrowheads="1"/>
            </p:cNvSpPr>
            <p:nvPr/>
          </p:nvSpPr>
          <p:spPr bwMode="auto">
            <a:xfrm>
              <a:off x="338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AutoShape 80"/>
            <p:cNvSpPr>
              <a:spLocks noChangeArrowheads="1"/>
            </p:cNvSpPr>
            <p:nvPr/>
          </p:nvSpPr>
          <p:spPr bwMode="auto">
            <a:xfrm>
              <a:off x="165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AutoShape 81"/>
            <p:cNvSpPr>
              <a:spLocks noChangeArrowheads="1"/>
            </p:cNvSpPr>
            <p:nvPr/>
          </p:nvSpPr>
          <p:spPr bwMode="auto">
            <a:xfrm>
              <a:off x="174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AutoShape 82"/>
            <p:cNvSpPr>
              <a:spLocks noChangeArrowheads="1"/>
            </p:cNvSpPr>
            <p:nvPr/>
          </p:nvSpPr>
          <p:spPr bwMode="auto">
            <a:xfrm>
              <a:off x="1837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AutoShape 83"/>
            <p:cNvSpPr>
              <a:spLocks noChangeArrowheads="1"/>
            </p:cNvSpPr>
            <p:nvPr/>
          </p:nvSpPr>
          <p:spPr bwMode="auto">
            <a:xfrm>
              <a:off x="1928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AutoShape 84"/>
            <p:cNvSpPr>
              <a:spLocks noChangeArrowheads="1"/>
            </p:cNvSpPr>
            <p:nvPr/>
          </p:nvSpPr>
          <p:spPr bwMode="auto">
            <a:xfrm>
              <a:off x="201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AutoShape 85"/>
            <p:cNvSpPr>
              <a:spLocks noChangeArrowheads="1"/>
            </p:cNvSpPr>
            <p:nvPr/>
          </p:nvSpPr>
          <p:spPr bwMode="auto">
            <a:xfrm>
              <a:off x="210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AutoShape 86"/>
            <p:cNvSpPr>
              <a:spLocks noChangeArrowheads="1"/>
            </p:cNvSpPr>
            <p:nvPr/>
          </p:nvSpPr>
          <p:spPr bwMode="auto">
            <a:xfrm>
              <a:off x="2199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AutoShape 87"/>
            <p:cNvSpPr>
              <a:spLocks noChangeArrowheads="1"/>
            </p:cNvSpPr>
            <p:nvPr/>
          </p:nvSpPr>
          <p:spPr bwMode="auto">
            <a:xfrm>
              <a:off x="229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AutoShape 88"/>
            <p:cNvSpPr>
              <a:spLocks noChangeArrowheads="1"/>
            </p:cNvSpPr>
            <p:nvPr/>
          </p:nvSpPr>
          <p:spPr bwMode="auto">
            <a:xfrm>
              <a:off x="238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AutoShape 89"/>
            <p:cNvSpPr>
              <a:spLocks noChangeArrowheads="1"/>
            </p:cNvSpPr>
            <p:nvPr/>
          </p:nvSpPr>
          <p:spPr bwMode="auto">
            <a:xfrm>
              <a:off x="247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AutoShape 90"/>
            <p:cNvSpPr>
              <a:spLocks noChangeArrowheads="1"/>
            </p:cNvSpPr>
            <p:nvPr/>
          </p:nvSpPr>
          <p:spPr bwMode="auto">
            <a:xfrm>
              <a:off x="75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AutoShape 91"/>
            <p:cNvSpPr>
              <a:spLocks noChangeArrowheads="1"/>
            </p:cNvSpPr>
            <p:nvPr/>
          </p:nvSpPr>
          <p:spPr bwMode="auto">
            <a:xfrm>
              <a:off x="840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AutoShape 92"/>
            <p:cNvSpPr>
              <a:spLocks noChangeArrowheads="1"/>
            </p:cNvSpPr>
            <p:nvPr/>
          </p:nvSpPr>
          <p:spPr bwMode="auto">
            <a:xfrm>
              <a:off x="931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" name="AutoShape 93"/>
            <p:cNvSpPr>
              <a:spLocks noChangeArrowheads="1"/>
            </p:cNvSpPr>
            <p:nvPr/>
          </p:nvSpPr>
          <p:spPr bwMode="auto">
            <a:xfrm>
              <a:off x="1022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AutoShape 94"/>
            <p:cNvSpPr>
              <a:spLocks noChangeArrowheads="1"/>
            </p:cNvSpPr>
            <p:nvPr/>
          </p:nvSpPr>
          <p:spPr bwMode="auto">
            <a:xfrm>
              <a:off x="111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AutoShape 95"/>
            <p:cNvSpPr>
              <a:spLocks noChangeArrowheads="1"/>
            </p:cNvSpPr>
            <p:nvPr/>
          </p:nvSpPr>
          <p:spPr bwMode="auto">
            <a:xfrm>
              <a:off x="120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4" name="AutoShape 96"/>
            <p:cNvSpPr>
              <a:spLocks noChangeArrowheads="1"/>
            </p:cNvSpPr>
            <p:nvPr/>
          </p:nvSpPr>
          <p:spPr bwMode="auto">
            <a:xfrm>
              <a:off x="1293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AutoShape 97"/>
            <p:cNvSpPr>
              <a:spLocks noChangeArrowheads="1"/>
            </p:cNvSpPr>
            <p:nvPr/>
          </p:nvSpPr>
          <p:spPr bwMode="auto">
            <a:xfrm>
              <a:off x="1384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AutoShape 98"/>
            <p:cNvSpPr>
              <a:spLocks noChangeArrowheads="1"/>
            </p:cNvSpPr>
            <p:nvPr/>
          </p:nvSpPr>
          <p:spPr bwMode="auto">
            <a:xfrm>
              <a:off x="1475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1566" y="663"/>
              <a:ext cx="90" cy="182"/>
            </a:xfrm>
            <a:prstGeom prst="parallelogram">
              <a:avLst>
                <a:gd name="adj" fmla="val 25000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AutoShape 100"/>
            <p:cNvSpPr>
              <a:spLocks noChangeArrowheads="1"/>
            </p:cNvSpPr>
            <p:nvPr/>
          </p:nvSpPr>
          <p:spPr bwMode="auto">
            <a:xfrm flipV="1">
              <a:off x="703" y="663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9" name="AutoShape 101"/>
            <p:cNvSpPr>
              <a:spLocks noChangeArrowheads="1"/>
            </p:cNvSpPr>
            <p:nvPr/>
          </p:nvSpPr>
          <p:spPr bwMode="auto">
            <a:xfrm flipH="1">
              <a:off x="4377" y="618"/>
              <a:ext cx="45" cy="227"/>
            </a:xfrm>
            <a:prstGeom prst="rtTriangl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90" name="Line 102"/>
          <p:cNvSpPr>
            <a:spLocks noChangeShapeType="1"/>
          </p:cNvSpPr>
          <p:nvPr/>
        </p:nvSpPr>
        <p:spPr bwMode="auto">
          <a:xfrm>
            <a:off x="3831997" y="2779713"/>
            <a:ext cx="935037" cy="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1" name="Line 103"/>
          <p:cNvSpPr>
            <a:spLocks noChangeShapeType="1"/>
          </p:cNvSpPr>
          <p:nvPr/>
        </p:nvSpPr>
        <p:spPr bwMode="auto">
          <a:xfrm flipH="1">
            <a:off x="3616097" y="2781300"/>
            <a:ext cx="215900" cy="64770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" name="Line 104"/>
          <p:cNvSpPr>
            <a:spLocks noChangeShapeType="1"/>
          </p:cNvSpPr>
          <p:nvPr/>
        </p:nvSpPr>
        <p:spPr bwMode="auto">
          <a:xfrm>
            <a:off x="7432447" y="3571875"/>
            <a:ext cx="792162" cy="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" name="Line 105"/>
          <p:cNvSpPr>
            <a:spLocks noChangeShapeType="1"/>
          </p:cNvSpPr>
          <p:nvPr/>
        </p:nvSpPr>
        <p:spPr bwMode="auto">
          <a:xfrm flipH="1">
            <a:off x="8224609" y="2924175"/>
            <a:ext cx="215900" cy="647700"/>
          </a:xfrm>
          <a:prstGeom prst="line">
            <a:avLst/>
          </a:prstGeom>
          <a:noFill/>
          <a:ln w="38100" cmpd="dbl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" name="Text Box 106"/>
          <p:cNvSpPr txBox="1">
            <a:spLocks noChangeArrowheads="1"/>
          </p:cNvSpPr>
          <p:nvPr/>
        </p:nvSpPr>
        <p:spPr bwMode="auto">
          <a:xfrm>
            <a:off x="3831997" y="3284538"/>
            <a:ext cx="28969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400" i="1" dirty="0" smtClean="0">
                <a:solidFill>
                  <a:srgbClr val="00B0F0"/>
                </a:solidFill>
                <a:latin typeface="Saved By Zero" pitchFamily="2" charset="0"/>
              </a:rPr>
              <a:t>누군가의 재능낭비가 시작되었다</a:t>
            </a:r>
            <a:r>
              <a:rPr lang="en-US" altLang="ko-KR" sz="1400" i="1" dirty="0" smtClean="0">
                <a:solidFill>
                  <a:srgbClr val="00B0F0"/>
                </a:solidFill>
                <a:latin typeface="Saved By Zero" pitchFamily="2" charset="0"/>
              </a:rPr>
              <a:t>..</a:t>
            </a:r>
            <a:endParaRPr lang="en-US" altLang="ko-KR" sz="1400" i="1" dirty="0">
              <a:solidFill>
                <a:srgbClr val="00B0F0"/>
              </a:solidFill>
              <a:latin typeface="Saved By Zero" pitchFamily="2" charset="0"/>
            </a:endParaRPr>
          </a:p>
        </p:txBody>
      </p:sp>
      <p:sp>
        <p:nvSpPr>
          <p:cNvPr id="95" name="Line 107"/>
          <p:cNvSpPr>
            <a:spLocks noChangeShapeType="1"/>
          </p:cNvSpPr>
          <p:nvPr/>
        </p:nvSpPr>
        <p:spPr bwMode="auto">
          <a:xfrm>
            <a:off x="4552722" y="3571875"/>
            <a:ext cx="2806700" cy="1588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5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8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4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4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5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277</Words>
  <Application>Microsoft Office PowerPoint</Application>
  <PresentationFormat>와이드스크린</PresentationFormat>
  <Paragraphs>144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궁서체</vt:lpstr>
      <vt:lpstr>Arial</vt:lpstr>
      <vt:lpstr>맑은 고딕</vt:lpstr>
      <vt:lpstr>청소년서체</vt:lpstr>
      <vt:lpstr>Saved By Zero</vt:lpstr>
      <vt:lpstr>굴림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최현빈</dc:creator>
  <cp:lastModifiedBy>최현빈</cp:lastModifiedBy>
  <cp:revision>18</cp:revision>
  <dcterms:created xsi:type="dcterms:W3CDTF">2015-12-19T19:18:05Z</dcterms:created>
  <dcterms:modified xsi:type="dcterms:W3CDTF">2015-12-20T00:00:43Z</dcterms:modified>
</cp:coreProperties>
</file>